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0287000" cy="10287000"/>
  <p:notesSz cx="6858000" cy="9144000"/>
  <p:embeddedFontLst>
    <p:embeddedFont>
      <p:font typeface="Roboto" panose="02000000000000000000" pitchFamily="2" charset="0"/>
      <p:bold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240">
          <p15:clr>
            <a:srgbClr val="747775"/>
          </p15:clr>
        </p15:guide>
        <p15:guide id="2" pos="324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2016" y="43"/>
      </p:cViewPr>
      <p:guideLst>
        <p:guide orient="horz" pos="3240"/>
        <p:guide pos="32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714816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6225097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21378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e59d0d754c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2e59d0d754c_0_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10411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2e59d0d754c_0_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2e59d0d754c_0_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257213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2e59d0d754c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2e59d0d754c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25764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2e59d0d754c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2e59d0d754c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029532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e59d0d754c_0_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e59d0d754c_0_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023256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2e59d0d754c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2e59d0d754c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51907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e59d0d754c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e59d0d754c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86491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e59d0d754c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e59d0d754c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63859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e59d0d754c_0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e59d0d754c_0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869315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e59d0d754c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e59d0d754c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38887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e59d0d754c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e59d0d754c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658095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e59d0d754c_0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e59d0d754c_0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084764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2e59d0d754c_0_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2e59d0d754c_0_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822562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e59d0d754c_0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2e59d0d754c_0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52902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50672" y="1489150"/>
            <a:ext cx="9585600" cy="41052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1pPr>
            <a:lvl2pPr lvl="1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2pPr>
            <a:lvl3pPr lvl="2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3pPr>
            <a:lvl4pPr lvl="3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4pPr>
            <a:lvl5pPr lvl="4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5pPr>
            <a:lvl6pPr lvl="5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6pPr>
            <a:lvl7pPr lvl="6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7pPr>
            <a:lvl8pPr lvl="7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8pPr>
            <a:lvl9pPr lvl="8" algn="ctr">
              <a:spcBef>
                <a:spcPts val="0"/>
              </a:spcBef>
              <a:spcAft>
                <a:spcPts val="0"/>
              </a:spcAft>
              <a:buSzPts val="7400"/>
              <a:buNone/>
              <a:defRPr sz="74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50663" y="5668250"/>
            <a:ext cx="9585600" cy="1585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50663" y="2212250"/>
            <a:ext cx="9585600" cy="39270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7000"/>
              <a:buNone/>
              <a:defRPr sz="17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50663" y="6304450"/>
            <a:ext cx="9585600" cy="26016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 algn="ctr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 algn="ctr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 algn="ctr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 algn="ctr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50663" y="4301700"/>
            <a:ext cx="9585600" cy="1683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1pPr>
            <a:lvl2pPr lvl="1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2pPr>
            <a:lvl3pPr lvl="2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3pPr>
            <a:lvl4pPr lvl="3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4pPr>
            <a:lvl5pPr lvl="4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5pPr>
            <a:lvl6pPr lvl="5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6pPr>
            <a:lvl7pPr lvl="6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7pPr>
            <a:lvl8pPr lvl="7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8pPr>
            <a:lvl9pPr lvl="8" algn="ctr">
              <a:spcBef>
                <a:spcPts val="0"/>
              </a:spcBef>
              <a:spcAft>
                <a:spcPts val="0"/>
              </a:spcAft>
              <a:buSzPts val="5100"/>
              <a:buNone/>
              <a:defRPr sz="51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5436450" y="2304950"/>
            <a:ext cx="4500000" cy="6832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50663" y="1111200"/>
            <a:ext cx="3159000" cy="15114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50663" y="2779200"/>
            <a:ext cx="3159000" cy="63588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1pPr>
            <a:lvl2pPr marL="914400" lvl="1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2pPr>
            <a:lvl3pPr marL="1371600" lvl="2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3pPr>
            <a:lvl4pPr marL="1828800" lvl="3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4pPr>
            <a:lvl5pPr marL="2286000" lvl="4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5pPr>
            <a:lvl6pPr marL="2743200" lvl="5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6pPr>
            <a:lvl7pPr marL="3200400" lvl="6" indent="-336550">
              <a:spcBef>
                <a:spcPts val="0"/>
              </a:spcBef>
              <a:spcAft>
                <a:spcPts val="0"/>
              </a:spcAft>
              <a:buSzPts val="1700"/>
              <a:buChar char="●"/>
              <a:defRPr sz="1700"/>
            </a:lvl7pPr>
            <a:lvl8pPr marL="3657600" lvl="7" indent="-336550">
              <a:spcBef>
                <a:spcPts val="0"/>
              </a:spcBef>
              <a:spcAft>
                <a:spcPts val="0"/>
              </a:spcAft>
              <a:buSzPts val="1700"/>
              <a:buChar char="○"/>
              <a:defRPr sz="1700"/>
            </a:lvl8pPr>
            <a:lvl9pPr marL="4114800" lvl="8" indent="-336550">
              <a:spcBef>
                <a:spcPts val="0"/>
              </a:spcBef>
              <a:spcAft>
                <a:spcPts val="0"/>
              </a:spcAft>
              <a:buSzPts val="1700"/>
              <a:buChar char="■"/>
              <a:defRPr sz="17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551531" y="900300"/>
            <a:ext cx="7163700" cy="81816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1pPr>
            <a:lvl2pPr lvl="1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2pPr>
            <a:lvl3pPr lvl="2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3pPr>
            <a:lvl4pPr lvl="3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4pPr>
            <a:lvl5pPr lvl="4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5pPr>
            <a:lvl6pPr lvl="5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6pPr>
            <a:lvl7pPr lvl="6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7pPr>
            <a:lvl8pPr lvl="7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8pPr>
            <a:lvl9pPr lvl="8">
              <a:spcBef>
                <a:spcPts val="0"/>
              </a:spcBef>
              <a:spcAft>
                <a:spcPts val="0"/>
              </a:spcAft>
              <a:buSzPts val="6800"/>
              <a:buNone/>
              <a:defRPr sz="6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5143500" y="-250"/>
            <a:ext cx="5143500" cy="10287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9525" tIns="129525" rIns="129525" bIns="1295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98688" y="2466350"/>
            <a:ext cx="4550700" cy="2964600"/>
          </a:xfrm>
          <a:prstGeom prst="rect">
            <a:avLst/>
          </a:prstGeom>
        </p:spPr>
        <p:txBody>
          <a:bodyPr spcFirstLastPara="1" wrap="square" lIns="129525" tIns="129525" rIns="129525" bIns="1295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1pPr>
            <a:lvl2pPr lvl="1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2pPr>
            <a:lvl3pPr lvl="2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3pPr>
            <a:lvl4pPr lvl="3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4pPr>
            <a:lvl5pPr lvl="4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5pPr>
            <a:lvl6pPr lvl="5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6pPr>
            <a:lvl7pPr lvl="6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7pPr>
            <a:lvl8pPr lvl="7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8pPr>
            <a:lvl9pPr lvl="8" algn="ctr">
              <a:spcBef>
                <a:spcPts val="0"/>
              </a:spcBef>
              <a:spcAft>
                <a:spcPts val="0"/>
              </a:spcAft>
              <a:buSzPts val="5900"/>
              <a:buNone/>
              <a:defRPr sz="59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98688" y="5606150"/>
            <a:ext cx="4550700" cy="2470200"/>
          </a:xfrm>
          <a:prstGeom prst="rect">
            <a:avLst/>
          </a:prstGeom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5556938" y="1448150"/>
            <a:ext cx="4316700" cy="739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387350">
              <a:spcBef>
                <a:spcPts val="0"/>
              </a:spcBef>
              <a:spcAft>
                <a:spcPts val="0"/>
              </a:spcAft>
              <a:buSzPts val="2500"/>
              <a:buChar char="●"/>
              <a:defRPr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○"/>
              <a:defRPr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50663" y="8461150"/>
            <a:ext cx="6748800" cy="1210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50663" y="890050"/>
            <a:ext cx="9585600" cy="114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  <a:defRPr sz="4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50663" y="2304950"/>
            <a:ext cx="9585600" cy="6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t" anchorCtr="0">
            <a:normAutofit/>
          </a:bodyPr>
          <a:lstStyle>
            <a:lvl1pPr marL="457200" lvl="0" indent="-3873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500"/>
              <a:buChar char="●"/>
              <a:defRPr sz="2500">
                <a:solidFill>
                  <a:schemeClr val="dk2"/>
                </a:solidFill>
              </a:defRPr>
            </a:lvl1pPr>
            <a:lvl2pPr marL="914400" lvl="1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2pPr>
            <a:lvl3pPr marL="1371600" lvl="2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3pPr>
            <a:lvl4pPr marL="1828800" lvl="3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4pPr>
            <a:lvl5pPr marL="2286000" lvl="4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5pPr>
            <a:lvl6pPr marL="2743200" lvl="5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6pPr>
            <a:lvl7pPr marL="3200400" lvl="6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●"/>
              <a:defRPr sz="2000">
                <a:solidFill>
                  <a:schemeClr val="dk2"/>
                </a:solidFill>
              </a:defRPr>
            </a:lvl7pPr>
            <a:lvl8pPr marL="3657600" lvl="7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○"/>
              <a:defRPr sz="2000">
                <a:solidFill>
                  <a:schemeClr val="dk2"/>
                </a:solidFill>
              </a:defRPr>
            </a:lvl8pPr>
            <a:lvl9pPr marL="4114800" lvl="8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000"/>
              <a:buChar char="■"/>
              <a:defRPr sz="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9531515" y="9326434"/>
            <a:ext cx="617400" cy="7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9525" tIns="129525" rIns="129525" bIns="129525" anchor="ctr" anchorCtr="0">
            <a:normAutofit/>
          </a:bodyPr>
          <a:lstStyle>
            <a:lvl1pPr lvl="0" algn="r">
              <a:buNone/>
              <a:defRPr sz="1400">
                <a:solidFill>
                  <a:schemeClr val="dk2"/>
                </a:solidFill>
              </a:defRPr>
            </a:lvl1pPr>
            <a:lvl2pPr lvl="1" algn="r">
              <a:buNone/>
              <a:defRPr sz="1400">
                <a:solidFill>
                  <a:schemeClr val="dk2"/>
                </a:solidFill>
              </a:defRPr>
            </a:lvl2pPr>
            <a:lvl3pPr lvl="2" algn="r">
              <a:buNone/>
              <a:defRPr sz="1400">
                <a:solidFill>
                  <a:schemeClr val="dk2"/>
                </a:solidFill>
              </a:defRPr>
            </a:lvl3pPr>
            <a:lvl4pPr lvl="3" algn="r">
              <a:buNone/>
              <a:defRPr sz="1400">
                <a:solidFill>
                  <a:schemeClr val="dk2"/>
                </a:solidFill>
              </a:defRPr>
            </a:lvl4pPr>
            <a:lvl5pPr lvl="4" algn="r">
              <a:buNone/>
              <a:defRPr sz="1400">
                <a:solidFill>
                  <a:schemeClr val="dk2"/>
                </a:solidFill>
              </a:defRPr>
            </a:lvl5pPr>
            <a:lvl6pPr lvl="5" algn="r">
              <a:buNone/>
              <a:defRPr sz="1400">
                <a:solidFill>
                  <a:schemeClr val="dk2"/>
                </a:solidFill>
              </a:defRPr>
            </a:lvl6pPr>
            <a:lvl7pPr lvl="6" algn="r">
              <a:buNone/>
              <a:defRPr sz="1400">
                <a:solidFill>
                  <a:schemeClr val="dk2"/>
                </a:solidFill>
              </a:defRPr>
            </a:lvl7pPr>
            <a:lvl8pPr lvl="7" algn="r">
              <a:buNone/>
              <a:defRPr sz="1400">
                <a:solidFill>
                  <a:schemeClr val="dk2"/>
                </a:solidFill>
              </a:defRPr>
            </a:lvl8pPr>
            <a:lvl9pPr lvl="8" algn="r">
              <a:buNone/>
              <a:defRPr sz="14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5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5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5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5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5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5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139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5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5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5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5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5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5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5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5" name="Google Shape;139;p27"/>
          <p:cNvSpPr txBox="1"/>
          <p:nvPr/>
        </p:nvSpPr>
        <p:spPr>
          <a:xfrm>
            <a:off x="3110900" y="7616550"/>
            <a:ext cx="4065000" cy="1243800"/>
          </a:xfrm>
          <a:prstGeom prst="rect">
            <a:avLst/>
          </a:prstGeom>
          <a:noFill/>
          <a:ln w="9525" cap="flat" cmpd="sng">
            <a:solidFill>
              <a:srgbClr val="FFBD0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27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Insira seu logo aqui.</a:t>
            </a:r>
            <a:endParaRPr sz="2700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75</Words>
  <Application>Microsoft Office PowerPoint</Application>
  <PresentationFormat>Personalizar</PresentationFormat>
  <Paragraphs>15</Paragraphs>
  <Slides>15</Slides>
  <Notes>15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15</vt:i4>
      </vt:variant>
    </vt:vector>
  </HeadingPairs>
  <TitlesOfParts>
    <vt:vector size="18" baseType="lpstr">
      <vt:lpstr>Arial</vt:lpstr>
      <vt:lpstr>Roboto</vt:lpstr>
      <vt:lpstr>Simple Light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Origami-Bernardo</dc:creator>
  <cp:lastModifiedBy>Origami</cp:lastModifiedBy>
  <cp:revision>2</cp:revision>
  <dcterms:modified xsi:type="dcterms:W3CDTF">2024-08-09T10:53:33Z</dcterms:modified>
</cp:coreProperties>
</file>